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ANGIELSKI W WYDANIU </a:t>
            </a:r>
          </a:p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MALTAŃSKIM</a:t>
            </a:r>
          </a:p>
          <a:p>
            <a:pPr>
              <a:buNone/>
            </a:pPr>
            <a:endParaRPr lang="pl-PL" b="1" dirty="0" smtClean="0">
              <a:solidFill>
                <a:srgbClr val="002060"/>
              </a:solidFill>
              <a:latin typeface="Algerian" pitchFamily="82" charset="0"/>
            </a:endParaRPr>
          </a:p>
          <a:p>
            <a:r>
              <a:rPr lang="pl-PL" dirty="0" smtClean="0">
                <a:latin typeface="AR CENA" pitchFamily="2" charset="0"/>
              </a:rPr>
              <a:t>Projekt realizowany w Zespole Szkół Kształcenia Ustawicznego w Rzeszowie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 smtClean="0">
                <a:latin typeface="AR CENA" pitchFamily="2" charset="0"/>
              </a:rPr>
              <a:t> – </a:t>
            </a:r>
            <a:r>
              <a:rPr lang="pl-PL" dirty="0" smtClean="0">
                <a:latin typeface="AR CENA" pitchFamily="2" charset="0"/>
              </a:rPr>
              <a:t>nr  PO WERSE-2017-1-PL01-KA101-037351.</a:t>
            </a:r>
          </a:p>
          <a:p>
            <a:r>
              <a:rPr lang="pl-PL" dirty="0" smtClean="0">
                <a:latin typeface="AR CENA" pitchFamily="2" charset="0"/>
              </a:rPr>
              <a:t>Dofinansowanie projektu z UE: 43 082,23 PLN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4" name="Obraz 3" descr="http://edukacjafilozoficzna.wsie.edu.pl/wp-content/uploads/2016/12/logo-eu-1024x200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71604" y="285728"/>
            <a:ext cx="6215106" cy="1127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AR HERMANN" pitchFamily="2" charset="0"/>
              </a:rPr>
              <a:t>Roślinność na Malcie</a:t>
            </a:r>
            <a:endParaRPr lang="pl-PL" b="1" dirty="0">
              <a:latin typeface="AR HERMANN" pitchFamily="2" charset="0"/>
            </a:endParaRPr>
          </a:p>
        </p:txBody>
      </p:sp>
      <p:pic>
        <p:nvPicPr>
          <p:cNvPr id="5" name="Symbol zastępczy zawartości 4" descr="20171213_1032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098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13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20171220_0851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597325" y="1117131"/>
            <a:ext cx="8046156" cy="4525963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20171220_0849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548922" y="1600200"/>
            <a:ext cx="8046156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1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1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18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18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18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2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22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22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2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24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 descr="P10111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1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2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53</Words>
  <PresentationFormat>Pokaz na ekranie (4:3)</PresentationFormat>
  <Paragraphs>6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Slajd 1</vt:lpstr>
      <vt:lpstr>Roślinność na Malcie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Angielski w wydaniu maltańskim</dc:title>
  <dc:creator>Izabela</dc:creator>
  <cp:lastModifiedBy>Izabela</cp:lastModifiedBy>
  <cp:revision>9</cp:revision>
  <dcterms:created xsi:type="dcterms:W3CDTF">2018-02-09T20:29:03Z</dcterms:created>
  <dcterms:modified xsi:type="dcterms:W3CDTF">2018-02-11T19:59:00Z</dcterms:modified>
</cp:coreProperties>
</file>